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Kanit Light"/>
      <p:regular r:id="rId17"/>
    </p:embeddedFont>
    <p:embeddedFont>
      <p:font typeface="Kanit Light"/>
      <p:regular r:id="rId18"/>
    </p:embeddedFont>
    <p:embeddedFont>
      <p:font typeface="Kanit Light"/>
      <p:regular r:id="rId19"/>
    </p:embeddedFont>
    <p:embeddedFont>
      <p:font typeface="Kanit Light"/>
      <p:regular r:id="rId20"/>
    </p:embeddedFont>
    <p:embeddedFont>
      <p:font typeface="Martel Sans"/>
      <p:regular r:id="rId21"/>
    </p:embeddedFont>
    <p:embeddedFont>
      <p:font typeface="Martel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slideLayout" Target="../slideLayouts/slideLayout11.xml"/><Relationship Id="rId9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image" Target="../media/image-8-6.png"/><Relationship Id="rId7" Type="http://schemas.openxmlformats.org/officeDocument/2006/relationships/image" Target="../media/image-8-7.svg"/><Relationship Id="rId8" Type="http://schemas.openxmlformats.org/officeDocument/2006/relationships/image" Target="../media/image-8-8.png"/><Relationship Id="rId9" Type="http://schemas.openxmlformats.org/officeDocument/2006/relationships/image" Target="../media/image-8-9.svg"/><Relationship Id="rId10" Type="http://schemas.openxmlformats.org/officeDocument/2006/relationships/image" Target="../media/image-8-10.png"/><Relationship Id="rId11" Type="http://schemas.openxmlformats.org/officeDocument/2006/relationships/image" Target="../media/image-8-11.svg"/><Relationship Id="rId12" Type="http://schemas.openxmlformats.org/officeDocument/2006/relationships/image" Target="../media/image-8-12.png"/><Relationship Id="rId13" Type="http://schemas.openxmlformats.org/officeDocument/2006/relationships/image" Target="../media/image-8-13.svg"/><Relationship Id="rId14" Type="http://schemas.openxmlformats.org/officeDocument/2006/relationships/image" Target="../media/image-8-14.png"/><Relationship Id="rId15" Type="http://schemas.openxmlformats.org/officeDocument/2006/relationships/image" Target="../media/image-8-15.svg"/><Relationship Id="rId16" Type="http://schemas.openxmlformats.org/officeDocument/2006/relationships/slideLayout" Target="../slideLayouts/slideLayout9.xml"/><Relationship Id="rId1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Генерація презентацій за допомогою ШІ та рекомендації сервісів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Відкрийте революцію у створенні презентацій за допомогою штучного інтелекту. Дізнайтеся про найкращі сервіси та інструменти, які трансформуватимуть ваш робочий процес.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01583" y="981194"/>
            <a:ext cx="8113633" cy="2759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200"/>
              </a:lnSpc>
              <a:buNone/>
            </a:pPr>
            <a:r>
              <a:rPr lang="en-US" sz="57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Майбутнє презентацій — за штучним інтелектом</a:t>
            </a:r>
            <a:endParaRPr lang="en-US" sz="5750" dirty="0"/>
          </a:p>
        </p:txBody>
      </p:sp>
      <p:sp>
        <p:nvSpPr>
          <p:cNvPr id="4" name="Shape 1"/>
          <p:cNvSpPr/>
          <p:nvPr/>
        </p:nvSpPr>
        <p:spPr>
          <a:xfrm>
            <a:off x="6001583" y="3961924"/>
            <a:ext cx="3983236" cy="1687354"/>
          </a:xfrm>
          <a:prstGeom prst="roundRect">
            <a:avLst>
              <a:gd name="adj" fmla="val 3664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56365" y="4116705"/>
            <a:ext cx="441603" cy="441603"/>
          </a:xfrm>
          <a:prstGeom prst="roundRect">
            <a:avLst>
              <a:gd name="adj" fmla="val 20704310"/>
            </a:avLst>
          </a:prstGeom>
          <a:solidFill>
            <a:srgbClr val="437066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7808" y="4238030"/>
            <a:ext cx="198715" cy="19871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56365" y="4705469"/>
            <a:ext cx="1840111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Доступність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6156365" y="5023723"/>
            <a:ext cx="3673673" cy="4707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ШІ робить створення презентацій доступнішим для кожного, незалежно від навичок дизайну.</a:t>
            </a:r>
            <a:endParaRPr lang="en-US" sz="1150" dirty="0"/>
          </a:p>
        </p:txBody>
      </p:sp>
      <p:sp>
        <p:nvSpPr>
          <p:cNvPr id="9" name="Shape 5"/>
          <p:cNvSpPr/>
          <p:nvPr/>
        </p:nvSpPr>
        <p:spPr>
          <a:xfrm>
            <a:off x="10131981" y="3961924"/>
            <a:ext cx="3983236" cy="1687354"/>
          </a:xfrm>
          <a:prstGeom prst="roundRect">
            <a:avLst>
              <a:gd name="adj" fmla="val 3664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10286762" y="4116705"/>
            <a:ext cx="441603" cy="441603"/>
          </a:xfrm>
          <a:prstGeom prst="roundRect">
            <a:avLst>
              <a:gd name="adj" fmla="val 20704310"/>
            </a:avLst>
          </a:prstGeom>
          <a:solidFill>
            <a:srgbClr val="437066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08206" y="4238030"/>
            <a:ext cx="198715" cy="19871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286762" y="4705469"/>
            <a:ext cx="1840111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Швидкість</a:t>
            </a:r>
            <a:endParaRPr lang="en-US" sz="1400" dirty="0"/>
          </a:p>
        </p:txBody>
      </p:sp>
      <p:sp>
        <p:nvSpPr>
          <p:cNvPr id="13" name="Text 8"/>
          <p:cNvSpPr/>
          <p:nvPr/>
        </p:nvSpPr>
        <p:spPr>
          <a:xfrm>
            <a:off x="10286762" y="5023723"/>
            <a:ext cx="3673673" cy="4707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Економія часу дозволяє сконцентруватися на змісті та стратегії замість технічних деталей.</a:t>
            </a:r>
            <a:endParaRPr lang="en-US" sz="1150" dirty="0"/>
          </a:p>
        </p:txBody>
      </p:sp>
      <p:sp>
        <p:nvSpPr>
          <p:cNvPr id="14" name="Shape 9"/>
          <p:cNvSpPr/>
          <p:nvPr/>
        </p:nvSpPr>
        <p:spPr>
          <a:xfrm>
            <a:off x="6001583" y="5796439"/>
            <a:ext cx="8113633" cy="1451967"/>
          </a:xfrm>
          <a:prstGeom prst="roundRect">
            <a:avLst>
              <a:gd name="adj" fmla="val 425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156365" y="5951220"/>
            <a:ext cx="441603" cy="441603"/>
          </a:xfrm>
          <a:prstGeom prst="roundRect">
            <a:avLst>
              <a:gd name="adj" fmla="val 20704310"/>
            </a:avLst>
          </a:prstGeom>
          <a:solidFill>
            <a:srgbClr val="437066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77808" y="6072545"/>
            <a:ext cx="198715" cy="19871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56365" y="6539984"/>
            <a:ext cx="1840111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Ваша ідея + ШІ</a:t>
            </a:r>
            <a:endParaRPr lang="en-US" sz="1400" dirty="0"/>
          </a:p>
        </p:txBody>
      </p:sp>
      <p:sp>
        <p:nvSpPr>
          <p:cNvPr id="18" name="Text 12"/>
          <p:cNvSpPr/>
          <p:nvPr/>
        </p:nvSpPr>
        <p:spPr>
          <a:xfrm>
            <a:off x="6156365" y="6858238"/>
            <a:ext cx="7804071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Трансформуйте концепції в ідеальні презентації за лічені хвилини. Спробуйте вже сьогодні!</a:t>
            </a:r>
            <a:endParaRPr lang="en-US" sz="11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9774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Чому ШІ змінює правила гри у створенні презентацій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642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8860" y="350674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542109"/>
            <a:ext cx="43667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Трансформація часу та ресурсів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032528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Створення презентації вручну вимагає годин або навіть днів роботи, тоді як ШІ автоматизує весь процес — від структури до дизайну — за лічені хвилини.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557486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78860" y="561736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530906" y="5652730"/>
            <a:ext cx="53354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Новий стандарт якості та ефективності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530906" y="6143149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Економія часу поєднується зі значним підвищенням якості контенту, створюючи нові можливості для професіоналів, які прагнуть працювати розумніше, а не напруженіше.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333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5569" y="602456"/>
            <a:ext cx="13139261" cy="13313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ТОП-3 платформи для генерації презентацій за допомогою ШІ</a:t>
            </a:r>
            <a:endParaRPr lang="en-US" sz="4150" dirty="0"/>
          </a:p>
        </p:txBody>
      </p:sp>
      <p:sp>
        <p:nvSpPr>
          <p:cNvPr id="3" name="Shape 1"/>
          <p:cNvSpPr/>
          <p:nvPr/>
        </p:nvSpPr>
        <p:spPr>
          <a:xfrm>
            <a:off x="745569" y="2359819"/>
            <a:ext cx="13139261" cy="1613773"/>
          </a:xfrm>
          <a:prstGeom prst="roundRect">
            <a:avLst>
              <a:gd name="adj" fmla="val 5544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8429" y="2382679"/>
            <a:ext cx="852011" cy="1568053"/>
          </a:xfrm>
          <a:prstGeom prst="roundRect">
            <a:avLst>
              <a:gd name="adj" fmla="val 7281"/>
            </a:avLst>
          </a:prstGeom>
          <a:solidFill>
            <a:srgbClr val="DFECE9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30843" y="3006923"/>
            <a:ext cx="319445" cy="31944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833443" y="2595682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Tome.app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833443" y="3056215"/>
            <a:ext cx="11815524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Поєднує ChatGPT і DALL-E для створення інтерактивних презентацій. Підтримує відео, анімації та спільну роботу в реальному часі.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45569" y="4186595"/>
            <a:ext cx="13139261" cy="1613773"/>
          </a:xfrm>
          <a:prstGeom prst="roundRect">
            <a:avLst>
              <a:gd name="adj" fmla="val 5544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8429" y="4209455"/>
            <a:ext cx="852011" cy="1568053"/>
          </a:xfrm>
          <a:prstGeom prst="roundRect">
            <a:avLst>
              <a:gd name="adj" fmla="val 7281"/>
            </a:avLst>
          </a:prstGeom>
          <a:solidFill>
            <a:srgbClr val="DFECE9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0843" y="4833699"/>
            <a:ext cx="319445" cy="31944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833443" y="4422458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Gamma.app</a:t>
            </a:r>
            <a:endParaRPr lang="en-US" sz="2050" dirty="0"/>
          </a:p>
        </p:txBody>
      </p:sp>
      <p:sp>
        <p:nvSpPr>
          <p:cNvPr id="12" name="Text 8"/>
          <p:cNvSpPr/>
          <p:nvPr/>
        </p:nvSpPr>
        <p:spPr>
          <a:xfrm>
            <a:off x="1833443" y="4882991"/>
            <a:ext cx="11815524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Автоматично генерує структуру, дизайн і контент. Інтегрується з Google Docs, Office 365, Miro. Експортує у PDF, PPTX, MP4.</a:t>
            </a:r>
            <a:endParaRPr lang="en-US" sz="1650" dirty="0"/>
          </a:p>
        </p:txBody>
      </p:sp>
      <p:sp>
        <p:nvSpPr>
          <p:cNvPr id="13" name="Shape 9"/>
          <p:cNvSpPr/>
          <p:nvPr/>
        </p:nvSpPr>
        <p:spPr>
          <a:xfrm>
            <a:off x="745569" y="6013371"/>
            <a:ext cx="13139261" cy="1613773"/>
          </a:xfrm>
          <a:prstGeom prst="roundRect">
            <a:avLst>
              <a:gd name="adj" fmla="val 5544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768429" y="6036231"/>
            <a:ext cx="852011" cy="1568053"/>
          </a:xfrm>
          <a:prstGeom prst="roundRect">
            <a:avLst>
              <a:gd name="adj" fmla="val 7281"/>
            </a:avLst>
          </a:prstGeom>
          <a:solidFill>
            <a:srgbClr val="DFECE9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0843" y="6660475"/>
            <a:ext cx="319445" cy="319445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833443" y="6249233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Wepic</a:t>
            </a:r>
            <a:endParaRPr lang="en-US" sz="2050" dirty="0"/>
          </a:p>
        </p:txBody>
      </p:sp>
      <p:sp>
        <p:nvSpPr>
          <p:cNvPr id="17" name="Text 12"/>
          <p:cNvSpPr/>
          <p:nvPr/>
        </p:nvSpPr>
        <p:spPr>
          <a:xfrm>
            <a:off x="1833443" y="6709767"/>
            <a:ext cx="11815524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Простий українськомовний інструмент для швидкого створення презентацій. Генерує 8 слайдів за запитом з можливістю редагування.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11346061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Tome.app — інновації у створенні презентацій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26644"/>
            <a:ext cx="2603659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Ключові можливості: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574280" y="225492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Генерує слайди на основі текстових підказок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2656999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Вбудовує таблиці, відео та анімації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4280" y="305907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Безкоштовний тариф: 500 запитів до ШІ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4280" y="34611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Преміум-план: $10/місяць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574280" y="3863221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Автоматична адаптація під аудиторію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453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Gamma.app — простота та потужність ШІ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32259"/>
            <a:ext cx="3664744" cy="2410897"/>
          </a:xfrm>
          <a:prstGeom prst="roundRect">
            <a:avLst>
              <a:gd name="adj" fmla="val 2258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06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Аналіз теми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557111"/>
            <a:ext cx="319587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ШІ аналізує вашу тему і створює оптимальну структуру презентації за лічені секунди.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832259"/>
            <a:ext cx="3664863" cy="2410897"/>
          </a:xfrm>
          <a:prstGeom prst="roundRect">
            <a:avLst>
              <a:gd name="adj" fmla="val 2258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182" y="306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Голосові команди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182" y="355711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Управління презентацією голосом, перетягування елементів і інтуїтивна навігація.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1685092"/>
          </a:xfrm>
          <a:prstGeom prst="roundRect">
            <a:avLst>
              <a:gd name="adj" fmla="val 3230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704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Універсальність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19482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Онлайн-доступність без встановлення, сумісність з будь-якими пристроями та браузерами.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1963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Wepic — швидко і українською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904173"/>
            <a:ext cx="214955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Локалізована розробка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839647"/>
            <a:ext cx="2149554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Спеціально розроблений для українських користувачів з повною підтримкою вітчизняної мови та культурних особливостей.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3504367" y="2904173"/>
            <a:ext cx="214955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Швидке створення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3504367" y="3839647"/>
            <a:ext cx="2149554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Генерує презентації з 8 слайдів на основі теми і стилю, дозволяє додавати власні тексти та зображення.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14943" y="2904173"/>
            <a:ext cx="214955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Універсальне застосування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214943" y="3839647"/>
            <a:ext cx="214955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Ідеально для навчання, бізнес-презентацій, звітів та особистих проектів.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4950" y="436007"/>
            <a:ext cx="6764774" cy="495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Як обрати сервіс для ваших потреб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950" y="1248608"/>
            <a:ext cx="13520499" cy="676691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15817" y="4157640"/>
            <a:ext cx="2539282" cy="759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Низька складність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5798637" y="7439375"/>
            <a:ext cx="3039035" cy="379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Низька цінність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1461794" y="4157640"/>
            <a:ext cx="2539282" cy="759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Висока складність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5791040" y="1526342"/>
            <a:ext cx="3039035" cy="379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Висока цінність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4343700" y="5935475"/>
            <a:ext cx="2606816" cy="607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Wepic — локалізація українською</a:t>
            </a:r>
            <a:endParaRPr lang="en-US" sz="10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8660" y="5117046"/>
            <a:ext cx="378191" cy="37819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923007" y="5797030"/>
            <a:ext cx="2606817" cy="911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Гібридні варіанти — баланс бюджету й складності</a:t>
            </a:r>
            <a:endParaRPr lang="en-US" sz="10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37320" y="5125066"/>
            <a:ext cx="378191" cy="37819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923007" y="3450220"/>
            <a:ext cx="2606817" cy="607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Gamma.app — швидкість і простота</a:t>
            </a:r>
            <a:endParaRPr lang="en-US" sz="10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37320" y="2626304"/>
            <a:ext cx="378191" cy="3781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4262658" y="3298268"/>
            <a:ext cx="2606817" cy="911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Tome.app — інтерактивна кастомізація</a:t>
            </a:r>
            <a:endParaRPr lang="en-US" sz="10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76971" y="2626304"/>
            <a:ext cx="378191" cy="378191"/>
          </a:xfrm>
          <a:prstGeom prst="rect">
            <a:avLst/>
          </a:prstGeom>
        </p:spPr>
      </p:pic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4363" y="8198763"/>
            <a:ext cx="237768" cy="237768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070134" y="8193881"/>
            <a:ext cx="2042160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Глибока кастомізація</a:t>
            </a:r>
            <a:endParaRPr lang="en-US" sz="1550" dirty="0"/>
          </a:p>
        </p:txBody>
      </p:sp>
      <p:sp>
        <p:nvSpPr>
          <p:cNvPr id="18" name="Text 10"/>
          <p:cNvSpPr/>
          <p:nvPr/>
        </p:nvSpPr>
        <p:spPr>
          <a:xfrm>
            <a:off x="1070134" y="8536781"/>
            <a:ext cx="3859530" cy="507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Для проектів, що потребують інтерактивності — Tome.app</a:t>
            </a:r>
            <a:endParaRPr lang="en-US" sz="1200" dirty="0"/>
          </a:p>
        </p:txBody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87196" y="8198763"/>
            <a:ext cx="237768" cy="237768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5642967" y="8193881"/>
            <a:ext cx="2030492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Швидкість і простота</a:t>
            </a:r>
            <a:endParaRPr lang="en-US" sz="1550" dirty="0"/>
          </a:p>
        </p:txBody>
      </p:sp>
      <p:sp>
        <p:nvSpPr>
          <p:cNvPr id="21" name="Text 12"/>
          <p:cNvSpPr/>
          <p:nvPr/>
        </p:nvSpPr>
        <p:spPr>
          <a:xfrm>
            <a:off x="5642967" y="8536781"/>
            <a:ext cx="3859530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Для мінімальних зусиль — Gamma.app</a:t>
            </a:r>
            <a:endParaRPr lang="en-US" sz="1200" dirty="0"/>
          </a:p>
        </p:txBody>
      </p:sp>
      <p:pic>
        <p:nvPicPr>
          <p:cNvPr id="22" name="Image 7" descr="preencoded.pn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760029" y="8198763"/>
            <a:ext cx="237768" cy="237768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10215801" y="8193881"/>
            <a:ext cx="2460069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Українськомовні проекти</a:t>
            </a:r>
            <a:endParaRPr lang="en-US" sz="1550" dirty="0"/>
          </a:p>
        </p:txBody>
      </p:sp>
      <p:sp>
        <p:nvSpPr>
          <p:cNvPr id="24" name="Text 14"/>
          <p:cNvSpPr/>
          <p:nvPr/>
        </p:nvSpPr>
        <p:spPr>
          <a:xfrm>
            <a:off x="10215801" y="8536781"/>
            <a:ext cx="3859530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Для локалізованого контенту — Wepic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984" y="648295"/>
            <a:ext cx="7870031" cy="1137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Практичні поради для роботи з ШІ-презентаціями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36984" y="2058710"/>
            <a:ext cx="181928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01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36984" y="2345055"/>
            <a:ext cx="7870031" cy="22860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6" name="Text 3"/>
          <p:cNvSpPr/>
          <p:nvPr/>
        </p:nvSpPr>
        <p:spPr>
          <a:xfrm>
            <a:off x="636984" y="2481739"/>
            <a:ext cx="2791420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Формулюйте чіткі запити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36984" y="2875240"/>
            <a:ext cx="7870031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Додавайте ключові слова, деталі та контекст для найкращих результатів.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36984" y="3484840"/>
            <a:ext cx="181928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02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636984" y="3771186"/>
            <a:ext cx="7870031" cy="22860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10" name="Text 7"/>
          <p:cNvSpPr/>
          <p:nvPr/>
        </p:nvSpPr>
        <p:spPr>
          <a:xfrm>
            <a:off x="636984" y="3907869"/>
            <a:ext cx="3996690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Використовуйте шаблони як основу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36984" y="4301371"/>
            <a:ext cx="7870031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Адаптуйте готові варіанти під свій унікальний стиль та брендинг.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636984" y="4910971"/>
            <a:ext cx="181928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03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36984" y="5197316"/>
            <a:ext cx="7870031" cy="22860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14" name="Text 11"/>
          <p:cNvSpPr/>
          <p:nvPr/>
        </p:nvSpPr>
        <p:spPr>
          <a:xfrm>
            <a:off x="636984" y="5334000"/>
            <a:ext cx="3717965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Редагуйте автоматичний контент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36984" y="5727502"/>
            <a:ext cx="7870031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Перевіряйте згенерований текст, навіть якості ШІ, завжди корисна людська увага.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636984" y="6337102"/>
            <a:ext cx="181928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04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636984" y="6623447"/>
            <a:ext cx="7870031" cy="22860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18" name="Text 15"/>
          <p:cNvSpPr/>
          <p:nvPr/>
        </p:nvSpPr>
        <p:spPr>
          <a:xfrm>
            <a:off x="636984" y="6760131"/>
            <a:ext cx="2275046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Посильте взаємодію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636984" y="7153632"/>
            <a:ext cx="7870031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Додавайте інтерактивні елементи, анімації та мультимедія для залучення аудиторії.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2025-11-06T12:08:22Z</dcterms:created>
  <dcterms:modified xsi:type="dcterms:W3CDTF">2025-11-06T12:08:22Z</dcterms:modified>
</cp:coreProperties>
</file>